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FD0C61-FD94-46A8-8308-891A0B316C55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988350-DEB3-4FDF-B5D5-16234EBA423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НАУЧИЛИ СМО НАЗИВЕ ДИВЉИХ ЖИВОТИЊА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sr-Cyrl-RS" dirty="0" smtClean="0"/>
              <a:t>ХАЈДЕ САДА ДА НАУЧИМО ДА ИХ ЦРТАМО                       ПОМОЋУ ЈЕДНОСТАВНИХ ОБЛИКА И ПОКРЕТА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4400" dirty="0" smtClean="0"/>
              <a:t>КОЈА ЈЕ ОВО ЖИВОТИЊА?</a:t>
            </a:r>
            <a:br>
              <a:rPr lang="sr-Cyrl-RS" sz="4400" dirty="0" smtClean="0"/>
            </a:br>
            <a:r>
              <a:rPr lang="sr-Cyrl-RS" sz="4400" dirty="0" smtClean="0"/>
              <a:t> </a:t>
            </a:r>
            <a:r>
              <a:rPr lang="sr-Cyrl-RS" sz="3100" dirty="0" smtClean="0"/>
              <a:t>НАЦРТАЈ ЈЕ ПОМОЋУ ЈЕДНОСТАВНИХ ПОКРЕТА</a:t>
            </a:r>
            <a:endParaRPr lang="en-US" sz="3100" dirty="0"/>
          </a:p>
        </p:txBody>
      </p:sp>
      <p:pic>
        <p:nvPicPr>
          <p:cNvPr id="6" name="Content Placeholder 5" descr="0a8-5731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060848"/>
            <a:ext cx="8064896" cy="424847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4000" dirty="0" smtClean="0"/>
              <a:t>КОЈА ЈЕ ОВО ЖИВОТИЊА?</a:t>
            </a:r>
            <a:br>
              <a:rPr lang="sr-Cyrl-RS" sz="4000" dirty="0" smtClean="0"/>
            </a:br>
            <a:r>
              <a:rPr lang="sr-Cyrl-RS" sz="4000" dirty="0" smtClean="0"/>
              <a:t> </a:t>
            </a:r>
            <a:r>
              <a:rPr lang="sr-Cyrl-RS" sz="2800" dirty="0" smtClean="0"/>
              <a:t>НАЦРТАЈ ЈЕ ПОМОЋУ ЈЕДНОСТАВНИХ ПОКРЕТА</a:t>
            </a:r>
            <a:endParaRPr lang="en-US" sz="2800" dirty="0"/>
          </a:p>
        </p:txBody>
      </p:sp>
      <p:pic>
        <p:nvPicPr>
          <p:cNvPr id="4" name="Content Placeholder 3" descr="4c9bd1bd694ce3c0076a24f9330090b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935163"/>
            <a:ext cx="3888431" cy="43894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4400" dirty="0" smtClean="0"/>
              <a:t>КОЈА ЈЕ ОВО ЖИВОТИЊА?</a:t>
            </a:r>
            <a:r>
              <a:rPr lang="sr-Cyrl-RS" sz="5400" dirty="0" smtClean="0"/>
              <a:t/>
            </a:r>
            <a:br>
              <a:rPr lang="sr-Cyrl-RS" sz="5400" dirty="0" smtClean="0"/>
            </a:br>
            <a:r>
              <a:rPr lang="sr-Cyrl-RS" sz="3100" dirty="0" smtClean="0"/>
              <a:t>НАЦРТАЈ </a:t>
            </a:r>
            <a:r>
              <a:rPr lang="sr-Cyrl-RS" sz="3100" dirty="0" smtClean="0"/>
              <a:t>ЈЕ ПОМОЋУ ЈЕДНОСТАВНИХ ПОКРЕТА</a:t>
            </a:r>
            <a:endParaRPr lang="en-US" sz="3100" dirty="0"/>
          </a:p>
        </p:txBody>
      </p:sp>
      <p:pic>
        <p:nvPicPr>
          <p:cNvPr id="4" name="Content Placeholder 3" descr="DIVLJE ZIVOTINJ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204864"/>
            <a:ext cx="6264696" cy="36004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4400" dirty="0" smtClean="0"/>
              <a:t>КОЈА ЈЕ ОВО ЖИВОТИЊА?</a:t>
            </a:r>
            <a:r>
              <a:rPr lang="sr-Cyrl-RS" sz="7200" dirty="0" smtClean="0"/>
              <a:t/>
            </a:r>
            <a:br>
              <a:rPr lang="sr-Cyrl-RS" sz="7200" dirty="0" smtClean="0"/>
            </a:br>
            <a:r>
              <a:rPr lang="sr-Cyrl-RS" sz="3100" dirty="0" smtClean="0"/>
              <a:t>НАЦРТАЈ </a:t>
            </a:r>
            <a:r>
              <a:rPr lang="sr-Cyrl-RS" sz="3100" dirty="0" smtClean="0"/>
              <a:t>ЈЕ ПОМОЋУ ЈЕДНОСТАВНИХ ПОКРЕТА</a:t>
            </a:r>
            <a:endParaRPr lang="en-US" sz="3100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988840"/>
            <a:ext cx="5616624" cy="36004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КОЈА ЈЕ ТВОЈА ОМИЉЕНА ШУМСКА ЖИВОТИЊА?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r-Cyrl-RS" dirty="0" smtClean="0"/>
              <a:t>ПОКУШАЈ ДА ЈЕ НАЦРТАШ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</TotalTime>
  <Words>48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НАУЧИЛИ СМО НАЗИВЕ ДИВЉИХ ЖИВОТИЊА</vt:lpstr>
      <vt:lpstr>КОЈА ЈЕ ОВО ЖИВОТИЊА?  НАЦРТАЈ ЈЕ ПОМОЋУ ЈЕДНОСТАВНИХ ПОКРЕТА</vt:lpstr>
      <vt:lpstr>КОЈА ЈЕ ОВО ЖИВОТИЊА?  НАЦРТАЈ ЈЕ ПОМОЋУ ЈЕДНОСТАВНИХ ПОКРЕТА</vt:lpstr>
      <vt:lpstr>КОЈА ЈЕ ОВО ЖИВОТИЊА? НАЦРТАЈ ЈЕ ПОМОЋУ ЈЕДНОСТАВНИХ ПОКРЕТА</vt:lpstr>
      <vt:lpstr>КОЈА ЈЕ ОВО ЖИВОТИЊА? НАЦРТАЈ ЈЕ ПОМОЋУ ЈЕДНОСТАВНИХ ПОКРЕТА</vt:lpstr>
      <vt:lpstr>КОЈА ЈЕ ТВОЈА ОМИЉЕНА ШУМСКА ЖИВОТИЊА?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НАУЧИЛИ СМО НАЗИВЕ ДИВЉИХ ЖИВОТИЊА</dc:title>
  <dc:creator>Vanja</dc:creator>
  <cp:lastModifiedBy>Vanja</cp:lastModifiedBy>
  <cp:revision>1</cp:revision>
  <dcterms:created xsi:type="dcterms:W3CDTF">2020-05-22T15:58:55Z</dcterms:created>
  <dcterms:modified xsi:type="dcterms:W3CDTF">2020-05-22T16:07:30Z</dcterms:modified>
</cp:coreProperties>
</file>